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E197A-73EB-0BCA-47E4-D59FBCD15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688E0F-3367-6214-201D-D0FDBE5C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46FE0F-EE07-7795-1731-E673B928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7ADF6-2095-69AC-8700-92CA2F57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5444B-4EC0-92C9-2F86-E1B02EC9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18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3D6DB-86B9-B994-88D6-653AC689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49D267-3CBB-CA73-7A9A-EA7D87FA5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9DD3E-3D48-0826-C95D-A5FCEA22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1173EA-BAA3-4291-FF8F-6F98C39C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93583C-09D5-4285-8BFB-FC3A21D0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6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E117A4-81C0-AC83-458A-F05EA5507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7CF6EE-53C6-55D4-5A3B-D53973C98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7183-210F-44D2-F21D-E5B6941A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415F4-E22F-E02F-98A2-7CB89E93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43D50-C8D6-255D-6191-22FA977E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91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E861C-680D-CB06-7ED9-3BD8946D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640DF-814A-E5F0-DA91-614B60392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7FB01-AEFE-EC65-23B5-B63B2727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019361-3D17-0E66-1C2C-BE926953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A80F62-F530-19C1-B4E9-75A4FD40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43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47F6F-41C9-BBED-F3B8-67F4C7C31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93BBC7-363A-E736-A6C1-3D821C80E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17CC49-CD6E-592F-717D-85FE05CD9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4809F6-E47D-6A2D-8272-0A0D1DA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1F403-6C2C-5E1E-E9C2-72CB37F9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0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4D1C7-AB87-B2A7-64A2-5234D267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1E6E3-0B88-564B-D73B-6BF00CA00E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A2B7CF-320A-16B3-7802-D68536B79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25AB9D-2388-71F8-B277-0D1117C1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668EF5-5C26-97F0-B7A5-33E050E0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4C2F8D-5E56-1262-3CCD-95A65BAD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8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80E0E-A202-8B23-D434-0865B182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8B142-444E-0155-17FC-AF3AC1343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74308A-7100-54D2-B687-B06626B4C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523FA-D8CB-C74D-CDFE-4647E6AB4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C67704-986E-293A-5DFB-C11C44C32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2F8C56-4F9E-3F6C-5A99-66EFE42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D1200D-9990-3606-1735-AFEDEDCB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AF994E-C7CA-8CFB-0B60-012EDA7B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8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ABCA1-2977-993F-8986-5A37606D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21CE55-EAF7-D6C8-2979-383EF1C4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5A32A5-A3DF-E7DB-DE5D-770A5EDC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9175CC-1677-CC5A-F037-E4577837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53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C7E9BE-7B12-630C-E060-9EA96C1B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169522-A667-7C49-287E-15CA7998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898AD3-84BB-A468-BA46-B0A881B2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3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AC367-4E3D-F1AC-943E-6A4F6232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763EC-636D-2C8A-8033-ABACE1DB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A74EB-6145-E5BE-24EC-E35D9BACD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D42714-12E3-3A1A-67AD-894B4D227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1A90E1-9D4B-7950-0515-7BD439D7D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1D03E4-6B79-4872-43C4-1D548D95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62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B8D7C-620E-2620-A5B0-73B1EEFA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26905E-D605-DC53-F1D1-45042FC21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09C859-0961-DB2C-37B0-43F1C6488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14885E-0362-0E4D-3F2B-1E4D157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F0FE5-DE2D-A490-14ED-583342AF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3FC6F4-DDA0-ECC5-91A0-74EFFE2B3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8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8B7A9-D7CE-F0FE-7E57-E1B2C9F5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67E27F-17A9-A394-44B0-FBA846F8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37802D-BCB3-3F2E-10D9-26CBFC61C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08C0-EFE7-4E2C-83BE-C2DB4A32CD7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2DC1D-939D-486C-42CF-95410D7AF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D3C41-6821-83EA-06D4-0D870B6D0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D5ED4-632A-4864-B8DE-8058628D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6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CB9441-3A7C-AC0F-D2D4-5EDE646C8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3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9AAF98-C665-1258-E160-6CCE2A17B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5F09CC-255E-3740-7521-6948EA6CA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9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D89199-7E02-A10D-54B9-72DA4D4F5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AADBEE-4B25-BD4C-5DC6-E970D37BB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19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087188-6F2C-60A0-DACA-88DE6C838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5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A72B9C-CE99-F651-D1BF-20AB6EA26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2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3BB1F-DB6A-1CAB-B27B-9FF2E8F47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2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5FCD57-D4CC-30C4-AF17-85C5732A5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34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CF56AF-1AC3-B3B5-46D3-DF58B68F6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8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BFF91-988D-D7B1-A60F-E957D1487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67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Алексеева</dc:creator>
  <cp:lastModifiedBy>Александра Алексеева</cp:lastModifiedBy>
  <cp:revision>3</cp:revision>
  <dcterms:created xsi:type="dcterms:W3CDTF">2024-04-02T23:59:26Z</dcterms:created>
  <dcterms:modified xsi:type="dcterms:W3CDTF">2024-04-18T09:48:25Z</dcterms:modified>
</cp:coreProperties>
</file>